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3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Master+xml" PartName="/ppt/slideMasters/slideMaster4.xml"/>
  <Override ContentType="application/vnd.openxmlformats-officedocument.presentationml.slideMaster+xml" PartName="/ppt/slideMasters/slideMaster7.xml"/>
  <Override ContentType="application/vnd.openxmlformats-officedocument.presentationml.slideMaster+xml" PartName="/ppt/slideMasters/slideMaster6.xml"/>
  <Override ContentType="application/vnd.openxmlformats-officedocument.presentationml.slideMaster+xml" PartName="/ppt/slideMasters/slideMaster5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7.xml"/>
  <Override ContentType="application/vnd.openxmlformats-officedocument.theme+xml" PartName="/ppt/theme/theme6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theme+xml" PartName="/ppt/theme/theme4.xml"/>
  <Override ContentType="application/vnd.openxmlformats-officedocument.theme+xml" PartName="/ppt/theme/theme5.xml"/>
  <Override ContentType="application/vnd.openxmlformats-officedocument.theme+xml" PartName="/ppt/theme/theme8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2" r:id="rId4"/>
    <p:sldMasterId id="2147483653" r:id="rId5"/>
    <p:sldMasterId id="2147483654" r:id="rId6"/>
    <p:sldMasterId id="2147483655" r:id="rId7"/>
    <p:sldMasterId id="2147483656" r:id="rId8"/>
    <p:sldMasterId id="2147483657" r:id="rId9"/>
    <p:sldMasterId id="2147483658" r:id="rId10"/>
  </p:sldMasterIdLst>
  <p:notesMasterIdLst>
    <p:notesMasterId r:id="rId11"/>
  </p:notesMasterIdLst>
  <p:sldIdLst>
    <p:sldId id="256" r:id="rId12"/>
    <p:sldId id="257" r:id="rId13"/>
    <p:sldId id="258" r:id="rId14"/>
    <p:sldId id="259" r:id="rId15"/>
    <p:sldId id="260" r:id="rId16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{2D200454-40CA-4A62-9FC3-DE9A4176ACB9}">
      <p15:notesGuideLst>
        <p15:guide id="1" orient="horz" pos="2880">
          <p15:clr>
            <a:srgbClr val="000000"/>
          </p15:clr>
        </p15:guide>
        <p15:guide id="2" pos="2160">
          <p15:clr>
            <a:srgbClr val="000000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pos="2880" orient="horz"/>
        <p:guide pos="2160"/>
      </p:guideLst>
    </p:cSldViewPr>
  </p:notes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3" Type="http://schemas.openxmlformats.org/officeDocument/2006/relationships/slide" Target="slides/slide2.xml"/><Relationship Id="rId12" Type="http://schemas.openxmlformats.org/officeDocument/2006/relationships/slide" Target="slides/slide1.xml"/><Relationship Id="rId1" Type="http://schemas.openxmlformats.org/officeDocument/2006/relationships/theme" Target="theme/theme3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5" Type="http://schemas.openxmlformats.org/officeDocument/2006/relationships/slide" Target="slides/slide4.xml"/><Relationship Id="rId14" Type="http://schemas.openxmlformats.org/officeDocument/2006/relationships/slide" Target="slides/slide3.xml"/><Relationship Id="rId16" Type="http://schemas.openxmlformats.org/officeDocument/2006/relationships/slide" Target="slides/slide5.xml"/><Relationship Id="rId5" Type="http://schemas.openxmlformats.org/officeDocument/2006/relationships/slideMaster" Target="slideMasters/slideMaster2.xml"/><Relationship Id="rId6" Type="http://schemas.openxmlformats.org/officeDocument/2006/relationships/slideMaster" Target="slideMasters/slideMaster3.xml"/><Relationship Id="rId7" Type="http://schemas.openxmlformats.org/officeDocument/2006/relationships/slideMaster" Target="slideMasters/slideMaster4.xml"/><Relationship Id="rId8" Type="http://schemas.openxmlformats.org/officeDocument/2006/relationships/slideMaster" Target="slideMasters/slideMaster5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12" type="sldNum"/>
          </p:nvPr>
        </p:nvSpPr>
        <p:spPr>
          <a:xfrm>
            <a:off x="4278312" y="10156825"/>
            <a:ext cx="3267075" cy="5207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/>
          </a:p>
        </p:txBody>
      </p:sp>
      <p:sp>
        <p:nvSpPr>
          <p:cNvPr id="4" name="Google Shape;4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fmla="val 5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Google Shape;5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fmla="val 5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6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fmla="val 5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7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fmla="val 5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Google Shape;8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fmla="val 5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Google Shape;9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fmla="val 5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fmla="val 5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fmla="val 5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n"/>
          <p:cNvSpPr/>
          <p:nvPr>
            <p:ph idx="2" type="sldImg"/>
          </p:nvPr>
        </p:nvSpPr>
        <p:spPr>
          <a:xfrm>
            <a:off x="215900" y="812800"/>
            <a:ext cx="7113587" cy="3994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3" name="Google Shape;13;n"/>
          <p:cNvSpPr txBox="1"/>
          <p:nvPr>
            <p:ph idx="1" type="body"/>
          </p:nvPr>
        </p:nvSpPr>
        <p:spPr>
          <a:xfrm>
            <a:off x="755650" y="5078412"/>
            <a:ext cx="6034087" cy="47974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14" name="Google Shape;14;n"/>
          <p:cNvSpPr txBox="1"/>
          <p:nvPr>
            <p:ph idx="3" type="hdr"/>
          </p:nvPr>
        </p:nvSpPr>
        <p:spPr>
          <a:xfrm>
            <a:off x="0" y="0"/>
            <a:ext cx="3267075" cy="5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3000"/>
              </a:lnSpc>
              <a:spcBef>
                <a:spcPts val="100"/>
              </a:spcBef>
              <a:spcAft>
                <a:spcPts val="10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5" name="Google Shape;15;n"/>
          <p:cNvSpPr txBox="1"/>
          <p:nvPr>
            <p:ph idx="10" type="dt"/>
          </p:nvPr>
        </p:nvSpPr>
        <p:spPr>
          <a:xfrm>
            <a:off x="4278312" y="0"/>
            <a:ext cx="3267075" cy="5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marR="0" rtl="0" algn="r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3000"/>
              </a:lnSpc>
              <a:spcBef>
                <a:spcPts val="100"/>
              </a:spcBef>
              <a:spcAft>
                <a:spcPts val="10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6" name="Google Shape;16;n"/>
          <p:cNvSpPr txBox="1"/>
          <p:nvPr>
            <p:ph idx="11" type="ftr"/>
          </p:nvPr>
        </p:nvSpPr>
        <p:spPr>
          <a:xfrm>
            <a:off x="0" y="10156825"/>
            <a:ext cx="3267075" cy="5207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3000"/>
              </a:lnSpc>
              <a:spcBef>
                <a:spcPts val="100"/>
              </a:spcBef>
              <a:spcAft>
                <a:spcPts val="10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7" name="Google Shape;17;n"/>
          <p:cNvSpPr txBox="1"/>
          <p:nvPr>
            <p:ph idx="4" type="sldNum"/>
          </p:nvPr>
        </p:nvSpPr>
        <p:spPr>
          <a:xfrm>
            <a:off x="4278312" y="10156825"/>
            <a:ext cx="3267075" cy="5207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marR="0" rtl="0" algn="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</a:pPr>
            <a:fld id="{00000000-1234-1234-1234-123412341234}" type="slidenum">
              <a:rPr b="0" i="0" lang="en-US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:notes"/>
          <p:cNvSpPr/>
          <p:nvPr>
            <p:ph idx="2" type="sldImg"/>
          </p:nvPr>
        </p:nvSpPr>
        <p:spPr>
          <a:xfrm>
            <a:off x="215900" y="812800"/>
            <a:ext cx="7127875" cy="400843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"/>
            <a:headEnd len="sm" w="sm" type="none"/>
            <a:tailEnd len="sm" w="sm" type="none"/>
          </a:ln>
        </p:spPr>
      </p:sp>
      <p:sp>
        <p:nvSpPr>
          <p:cNvPr id="59" name="Google Shape;59;p1:notes"/>
          <p:cNvSpPr txBox="1"/>
          <p:nvPr>
            <p:ph idx="1" type="body"/>
          </p:nvPr>
        </p:nvSpPr>
        <p:spPr>
          <a:xfrm>
            <a:off x="755650" y="5078412"/>
            <a:ext cx="6035675" cy="4799012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2:notes"/>
          <p:cNvSpPr/>
          <p:nvPr>
            <p:ph idx="2" type="sldImg"/>
          </p:nvPr>
        </p:nvSpPr>
        <p:spPr>
          <a:xfrm>
            <a:off x="215900" y="812800"/>
            <a:ext cx="7126287" cy="400843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"/>
            <a:headEnd len="sm" w="sm" type="none"/>
            <a:tailEnd len="sm" w="sm" type="none"/>
          </a:ln>
        </p:spPr>
      </p:sp>
      <p:sp>
        <p:nvSpPr>
          <p:cNvPr id="67" name="Google Shape;67;p2:notes"/>
          <p:cNvSpPr txBox="1"/>
          <p:nvPr>
            <p:ph idx="1" type="body"/>
          </p:nvPr>
        </p:nvSpPr>
        <p:spPr>
          <a:xfrm>
            <a:off x="755650" y="5078412"/>
            <a:ext cx="6035675" cy="4799012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3:notes"/>
          <p:cNvSpPr/>
          <p:nvPr>
            <p:ph idx="2" type="sldImg"/>
          </p:nvPr>
        </p:nvSpPr>
        <p:spPr>
          <a:xfrm>
            <a:off x="215900" y="812800"/>
            <a:ext cx="7126287" cy="400843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"/>
            <a:headEnd len="sm" w="sm" type="none"/>
            <a:tailEnd len="sm" w="sm" type="none"/>
          </a:ln>
        </p:spPr>
      </p:sp>
      <p:sp>
        <p:nvSpPr>
          <p:cNvPr id="74" name="Google Shape;74;p3:notes"/>
          <p:cNvSpPr txBox="1"/>
          <p:nvPr>
            <p:ph idx="1" type="body"/>
          </p:nvPr>
        </p:nvSpPr>
        <p:spPr>
          <a:xfrm>
            <a:off x="755650" y="5078412"/>
            <a:ext cx="6035675" cy="4799012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4:notes"/>
          <p:cNvSpPr/>
          <p:nvPr>
            <p:ph idx="2" type="sldImg"/>
          </p:nvPr>
        </p:nvSpPr>
        <p:spPr>
          <a:xfrm>
            <a:off x="215900" y="812800"/>
            <a:ext cx="7126287" cy="400843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"/>
            <a:headEnd len="sm" w="sm" type="none"/>
            <a:tailEnd len="sm" w="sm" type="none"/>
          </a:ln>
        </p:spPr>
      </p:sp>
      <p:sp>
        <p:nvSpPr>
          <p:cNvPr id="81" name="Google Shape;81;p4:notes"/>
          <p:cNvSpPr txBox="1"/>
          <p:nvPr>
            <p:ph idx="1" type="body"/>
          </p:nvPr>
        </p:nvSpPr>
        <p:spPr>
          <a:xfrm>
            <a:off x="755650" y="5078412"/>
            <a:ext cx="6035675" cy="4799012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5:notes"/>
          <p:cNvSpPr/>
          <p:nvPr>
            <p:ph idx="2" type="sldImg"/>
          </p:nvPr>
        </p:nvSpPr>
        <p:spPr>
          <a:xfrm>
            <a:off x="215900" y="812800"/>
            <a:ext cx="7126287" cy="400843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"/>
            <a:headEnd len="sm" w="sm" type="none"/>
            <a:tailEnd len="sm" w="sm" type="none"/>
          </a:ln>
        </p:spPr>
      </p:sp>
      <p:sp>
        <p:nvSpPr>
          <p:cNvPr id="88" name="Google Shape;88;p5:notes"/>
          <p:cNvSpPr txBox="1"/>
          <p:nvPr>
            <p:ph idx="1" type="body"/>
          </p:nvPr>
        </p:nvSpPr>
        <p:spPr>
          <a:xfrm>
            <a:off x="755650" y="5078412"/>
            <a:ext cx="6035675" cy="4799012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1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text on left, text on right" type="twoColTx">
  <p:cSld name="TITLE_AND_TWO_COLUMNS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2"/>
          <p:cNvSpPr txBox="1"/>
          <p:nvPr>
            <p:ph idx="10" type="dt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3000"/>
              </a:lnSpc>
              <a:spcBef>
                <a:spcPts val="100"/>
              </a:spcBef>
              <a:spcAft>
                <a:spcPts val="10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4" name="Google Shape;24;p2"/>
          <p:cNvSpPr txBox="1"/>
          <p:nvPr>
            <p:ph idx="11" type="ftr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3000"/>
              </a:lnSpc>
              <a:spcBef>
                <a:spcPts val="100"/>
              </a:spcBef>
              <a:spcAft>
                <a:spcPts val="10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5" name="Google Shape;25;p2"/>
          <p:cNvSpPr txBox="1"/>
          <p:nvPr>
            <p:ph idx="12" type="sldNum"/>
          </p:nvPr>
        </p:nvSpPr>
        <p:spPr>
          <a:xfrm>
            <a:off x="8562975" y="4835525"/>
            <a:ext cx="5334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Layout personalizado 1">
  <p:cSld name="CUSTOM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3"/>
          <p:cNvSpPr txBox="1"/>
          <p:nvPr>
            <p:ph type="title"/>
          </p:nvPr>
        </p:nvSpPr>
        <p:spPr>
          <a:xfrm>
            <a:off x="1979612" y="3059112"/>
            <a:ext cx="5783400" cy="560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10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10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10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10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10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10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10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10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100"/>
              </a:spcBef>
              <a:spcAft>
                <a:spcPts val="10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5"/>
          <p:cNvSpPr txBox="1"/>
          <p:nvPr>
            <p:ph idx="10" type="dt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3000"/>
              </a:lnSpc>
              <a:spcBef>
                <a:spcPts val="100"/>
              </a:spcBef>
              <a:spcAft>
                <a:spcPts val="10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4" name="Google Shape;34;p5"/>
          <p:cNvSpPr txBox="1"/>
          <p:nvPr>
            <p:ph idx="11" type="ftr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3000"/>
              </a:lnSpc>
              <a:spcBef>
                <a:spcPts val="100"/>
              </a:spcBef>
              <a:spcAft>
                <a:spcPts val="10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5" name="Google Shape;35;p5"/>
          <p:cNvSpPr txBox="1"/>
          <p:nvPr>
            <p:ph idx="12" type="sldNum"/>
          </p:nvPr>
        </p:nvSpPr>
        <p:spPr>
          <a:xfrm>
            <a:off x="8562975" y="4835525"/>
            <a:ext cx="5334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text on left, text on right" type="twoColTx">
  <p:cSld name="TITLE_AND_TWO_COLUMNS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/>
          <p:nvPr>
            <p:ph idx="10" type="dt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3000"/>
              </a:lnSpc>
              <a:spcBef>
                <a:spcPts val="100"/>
              </a:spcBef>
              <a:spcAft>
                <a:spcPts val="10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8" name="Google Shape;38;p6"/>
          <p:cNvSpPr txBox="1"/>
          <p:nvPr>
            <p:ph idx="11" type="ftr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3000"/>
              </a:lnSpc>
              <a:spcBef>
                <a:spcPts val="100"/>
              </a:spcBef>
              <a:spcAft>
                <a:spcPts val="10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9" name="Google Shape;39;p6"/>
          <p:cNvSpPr txBox="1"/>
          <p:nvPr>
            <p:ph idx="12" type="sldNum"/>
          </p:nvPr>
        </p:nvSpPr>
        <p:spPr>
          <a:xfrm>
            <a:off x="8562975" y="4835525"/>
            <a:ext cx="5334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11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theme" Target="../theme/theme3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slideLayout" Target="../slideLayouts/slideLayout3.xml"/><Relationship Id="rId3" Type="http://schemas.openxmlformats.org/officeDocument/2006/relationships/slideLayout" Target="../slideLayouts/slideLayout4.xml"/><Relationship Id="rId4" Type="http://schemas.openxmlformats.org/officeDocument/2006/relationships/theme" Target="../theme/theme4.xml"/></Relationships>
</file>

<file path=ppt/slideMasters/_rels/slideMaster3.xml.rels><?xml version="1.0" encoding="UTF-8" standalone="yes"?><Relationships xmlns="http://schemas.openxmlformats.org/package/2006/relationships"><Relationship Id="rId1" Type="http://schemas.openxmlformats.org/officeDocument/2006/relationships/image" Target="../media/image13.png"/><Relationship Id="rId2" Type="http://schemas.openxmlformats.org/officeDocument/2006/relationships/theme" Target="../theme/theme8.xml"/></Relationships>
</file>

<file path=ppt/slideMasters/_rels/slideMaster4.xml.rels><?xml version="1.0" encoding="UTF-8" standalone="yes"?>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theme" Target="../theme/theme5.xml"/></Relationships>
</file>

<file path=ppt/slideMasters/_rels/slideMaster5.xml.rels><?xml version="1.0" encoding="UTF-8" standalone="yes"?>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theme" Target="../theme/theme6.xml"/></Relationships>
</file>

<file path=ppt/slideMasters/_rels/slideMaster6.xml.rels><?xml version="1.0" encoding="UTF-8" standalone="yes"?>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theme" Target="../theme/theme7.xml"/></Relationships>
</file>

<file path=ppt/slideMasters/_rels/slideMaster7.xml.rels><?xml version="1.0" encoding="UTF-8" standalone="yes"?>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1"/>
          <p:cNvSpPr txBox="1"/>
          <p:nvPr>
            <p:ph type="title"/>
          </p:nvPr>
        </p:nvSpPr>
        <p:spPr>
          <a:xfrm>
            <a:off x="1979612" y="3059112"/>
            <a:ext cx="5783262" cy="560387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3000"/>
              </a:lnSpc>
              <a:spcBef>
                <a:spcPts val="100"/>
              </a:spcBef>
              <a:spcAft>
                <a:spcPts val="10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0" name="Google Shape;20;p1"/>
          <p:cNvSpPr txBox="1"/>
          <p:nvPr>
            <p:ph idx="1" type="body"/>
          </p:nvPr>
        </p:nvSpPr>
        <p:spPr>
          <a:xfrm>
            <a:off x="311150" y="1427162"/>
            <a:ext cx="8505825" cy="1262062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marR="0" rtl="0" algn="l">
              <a:lnSpc>
                <a:spcPct val="93000"/>
              </a:lnSpc>
              <a:spcBef>
                <a:spcPts val="15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93000"/>
              </a:lnSpc>
              <a:spcBef>
                <a:spcPts val="12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93000"/>
              </a:lnSpc>
              <a:spcBef>
                <a:spcPts val="9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93000"/>
              </a:lnSpc>
              <a:spcBef>
                <a:spcPts val="6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93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28600" lvl="5" marL="2743200" marR="0" rtl="0" algn="l">
              <a:lnSpc>
                <a:spcPct val="93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28600" lvl="6" marL="3200400" marR="0" rtl="0" algn="l">
              <a:lnSpc>
                <a:spcPct val="93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28600" lvl="7" marL="3657600" marR="0" rtl="0" algn="l">
              <a:lnSpc>
                <a:spcPct val="93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28600" lvl="8" marL="4114800" marR="0" rtl="0" algn="l">
              <a:lnSpc>
                <a:spcPct val="93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1" name="Google Shape;21;p1"/>
          <p:cNvSpPr txBox="1"/>
          <p:nvPr>
            <p:ph idx="12" type="sldNum"/>
          </p:nvPr>
        </p:nvSpPr>
        <p:spPr>
          <a:xfrm>
            <a:off x="8562975" y="4835525"/>
            <a:ext cx="5334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b="0" i="0" sz="10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b="0" i="0" sz="10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b="0" i="0" sz="10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b="0" i="0" sz="10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b="0" i="0" sz="10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b="0" i="0" sz="10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b="0" i="0" sz="10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b="0" i="0" sz="10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b="0" i="0" sz="10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4"/>
          <p:cNvSpPr txBox="1"/>
          <p:nvPr>
            <p:ph idx="1" type="body"/>
          </p:nvPr>
        </p:nvSpPr>
        <p:spPr>
          <a:xfrm>
            <a:off x="311150" y="1133475"/>
            <a:ext cx="8505825" cy="3421062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marR="0" rtl="0" algn="l">
              <a:lnSpc>
                <a:spcPct val="93000"/>
              </a:lnSpc>
              <a:spcBef>
                <a:spcPts val="15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93000"/>
              </a:lnSpc>
              <a:spcBef>
                <a:spcPts val="12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93000"/>
              </a:lnSpc>
              <a:spcBef>
                <a:spcPts val="9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93000"/>
              </a:lnSpc>
              <a:spcBef>
                <a:spcPts val="6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93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28600" lvl="5" marL="2743200" marR="0" rtl="0" algn="l">
              <a:lnSpc>
                <a:spcPct val="93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28600" lvl="6" marL="3200400" marR="0" rtl="0" algn="l">
              <a:lnSpc>
                <a:spcPct val="93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28600" lvl="7" marL="3657600" marR="0" rtl="0" algn="l">
              <a:lnSpc>
                <a:spcPct val="93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28600" lvl="8" marL="4114800" marR="0" rtl="0" algn="l">
              <a:lnSpc>
                <a:spcPct val="93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0" name="Google Shape;30;p4"/>
          <p:cNvSpPr txBox="1"/>
          <p:nvPr>
            <p:ph idx="12" type="sldNum"/>
          </p:nvPr>
        </p:nvSpPr>
        <p:spPr>
          <a:xfrm>
            <a:off x="8562975" y="4835525"/>
            <a:ext cx="5334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b="0" i="0" sz="10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b="0" i="0" sz="10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b="0" i="0" sz="10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b="0" i="0" sz="10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b="0" i="0" sz="10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b="0" i="0" sz="10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b="0" i="0" sz="10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b="0" i="0" sz="10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b="0" i="0" sz="10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</a:endParaRPr>
          </a:p>
        </p:txBody>
      </p:sp>
      <p:sp>
        <p:nvSpPr>
          <p:cNvPr id="31" name="Google Shape;31;p4"/>
          <p:cNvSpPr txBox="1"/>
          <p:nvPr>
            <p:ph type="title"/>
          </p:nvPr>
        </p:nvSpPr>
        <p:spPr>
          <a:xfrm>
            <a:off x="311150" y="320675"/>
            <a:ext cx="7432675" cy="560387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3000"/>
              </a:lnSpc>
              <a:spcBef>
                <a:spcPts val="100"/>
              </a:spcBef>
              <a:spcAft>
                <a:spcPts val="10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0" r:id="rId2"/>
    <p:sldLayoutId id="2147483651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/>
          <p:nvPr>
            <p:ph type="title"/>
          </p:nvPr>
        </p:nvSpPr>
        <p:spPr>
          <a:xfrm>
            <a:off x="261937" y="3286125"/>
            <a:ext cx="8505825" cy="125095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3000"/>
              </a:lnSpc>
              <a:spcBef>
                <a:spcPts val="100"/>
              </a:spcBef>
              <a:spcAft>
                <a:spcPts val="10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2" name="Google Shape;42;p7"/>
          <p:cNvSpPr txBox="1"/>
          <p:nvPr>
            <p:ph idx="1" type="body"/>
          </p:nvPr>
        </p:nvSpPr>
        <p:spPr>
          <a:xfrm>
            <a:off x="5067300" y="2182812"/>
            <a:ext cx="3700462" cy="808037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marR="0" rtl="0" algn="l">
              <a:lnSpc>
                <a:spcPct val="93000"/>
              </a:lnSpc>
              <a:spcBef>
                <a:spcPts val="15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93000"/>
              </a:lnSpc>
              <a:spcBef>
                <a:spcPts val="12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93000"/>
              </a:lnSpc>
              <a:spcBef>
                <a:spcPts val="9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93000"/>
              </a:lnSpc>
              <a:spcBef>
                <a:spcPts val="6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93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28600" lvl="5" marL="2743200" marR="0" rtl="0" algn="l">
              <a:lnSpc>
                <a:spcPct val="93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28600" lvl="6" marL="3200400" marR="0" rtl="0" algn="l">
              <a:lnSpc>
                <a:spcPct val="93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28600" lvl="7" marL="3657600" marR="0" rtl="0" algn="l">
              <a:lnSpc>
                <a:spcPct val="93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28600" lvl="8" marL="4114800" marR="0" rtl="0" algn="l">
              <a:lnSpc>
                <a:spcPct val="93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/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8"/>
          <p:cNvSpPr txBox="1"/>
          <p:nvPr>
            <p:ph idx="1" type="body"/>
          </p:nvPr>
        </p:nvSpPr>
        <p:spPr>
          <a:xfrm>
            <a:off x="311150" y="1368425"/>
            <a:ext cx="3984625" cy="315912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marR="0" rtl="0" algn="l">
              <a:lnSpc>
                <a:spcPct val="93000"/>
              </a:lnSpc>
              <a:spcBef>
                <a:spcPts val="15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93000"/>
              </a:lnSpc>
              <a:spcBef>
                <a:spcPts val="12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93000"/>
              </a:lnSpc>
              <a:spcBef>
                <a:spcPts val="9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93000"/>
              </a:lnSpc>
              <a:spcBef>
                <a:spcPts val="6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93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28600" lvl="5" marL="2743200" marR="0" rtl="0" algn="l">
              <a:lnSpc>
                <a:spcPct val="93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28600" lvl="6" marL="3200400" marR="0" rtl="0" algn="l">
              <a:lnSpc>
                <a:spcPct val="93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28600" lvl="7" marL="3657600" marR="0" rtl="0" algn="l">
              <a:lnSpc>
                <a:spcPct val="93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28600" lvl="8" marL="4114800" marR="0" rtl="0" algn="l">
              <a:lnSpc>
                <a:spcPct val="93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5" name="Google Shape;45;p8"/>
          <p:cNvSpPr txBox="1"/>
          <p:nvPr>
            <p:ph idx="12" type="sldNum"/>
          </p:nvPr>
        </p:nvSpPr>
        <p:spPr>
          <a:xfrm>
            <a:off x="8472487" y="4660900"/>
            <a:ext cx="5334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Arial"/>
              <a:buNone/>
              <a:defRPr b="0" i="0" sz="1000" u="non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Arial"/>
              <a:buNone/>
              <a:defRPr b="0" i="0" sz="1000" u="non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Arial"/>
              <a:buNone/>
              <a:defRPr b="0" i="0" sz="1000" u="non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Arial"/>
              <a:buNone/>
              <a:defRPr b="0" i="0" sz="1000" u="non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Arial"/>
              <a:buNone/>
              <a:defRPr b="0" i="0" sz="1000" u="non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Arial"/>
              <a:buNone/>
              <a:defRPr b="0" i="0" sz="1000" u="non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Arial"/>
              <a:buNone/>
              <a:defRPr b="0" i="0" sz="1000" u="non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Arial"/>
              <a:buNone/>
              <a:defRPr b="0" i="0" sz="1000" u="non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Arial"/>
              <a:buNone/>
              <a:defRPr b="0" i="0" sz="1000" u="non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</a:endParaRPr>
          </a:p>
        </p:txBody>
      </p:sp>
      <p:sp>
        <p:nvSpPr>
          <p:cNvPr id="46" name="Google Shape;46;p8"/>
          <p:cNvSpPr txBox="1"/>
          <p:nvPr>
            <p:ph type="title"/>
          </p:nvPr>
        </p:nvSpPr>
        <p:spPr>
          <a:xfrm>
            <a:off x="3033712" y="274637"/>
            <a:ext cx="5783262" cy="560387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3000"/>
              </a:lnSpc>
              <a:spcBef>
                <a:spcPts val="100"/>
              </a:spcBef>
              <a:spcAft>
                <a:spcPts val="10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/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/>
          <p:nvPr>
            <p:ph type="title"/>
          </p:nvPr>
        </p:nvSpPr>
        <p:spPr>
          <a:xfrm>
            <a:off x="311150" y="320675"/>
            <a:ext cx="7432675" cy="560387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3000"/>
              </a:lnSpc>
              <a:spcBef>
                <a:spcPts val="100"/>
              </a:spcBef>
              <a:spcAft>
                <a:spcPts val="10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9" name="Google Shape;49;p9"/>
          <p:cNvSpPr txBox="1"/>
          <p:nvPr>
            <p:ph idx="1" type="body"/>
          </p:nvPr>
        </p:nvSpPr>
        <p:spPr>
          <a:xfrm>
            <a:off x="311150" y="1139825"/>
            <a:ext cx="3984625" cy="3386137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marR="0" rtl="0" algn="l">
              <a:lnSpc>
                <a:spcPct val="93000"/>
              </a:lnSpc>
              <a:spcBef>
                <a:spcPts val="15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93000"/>
              </a:lnSpc>
              <a:spcBef>
                <a:spcPts val="12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93000"/>
              </a:lnSpc>
              <a:spcBef>
                <a:spcPts val="9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93000"/>
              </a:lnSpc>
              <a:spcBef>
                <a:spcPts val="6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93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28600" lvl="5" marL="2743200" marR="0" rtl="0" algn="l">
              <a:lnSpc>
                <a:spcPct val="93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28600" lvl="6" marL="3200400" marR="0" rtl="0" algn="l">
              <a:lnSpc>
                <a:spcPct val="93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28600" lvl="7" marL="3657600" marR="0" rtl="0" algn="l">
              <a:lnSpc>
                <a:spcPct val="93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28600" lvl="8" marL="4114800" marR="0" rtl="0" algn="l">
              <a:lnSpc>
                <a:spcPct val="93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0" name="Google Shape;50;p9"/>
          <p:cNvSpPr txBox="1"/>
          <p:nvPr>
            <p:ph idx="12" type="sldNum"/>
          </p:nvPr>
        </p:nvSpPr>
        <p:spPr>
          <a:xfrm>
            <a:off x="8562975" y="4835525"/>
            <a:ext cx="5334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b="0" i="0" sz="10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b="0" i="0" sz="10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b="0" i="0" sz="10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b="0" i="0" sz="10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b="0" i="0" sz="10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b="0" i="0" sz="10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b="0" i="0" sz="10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b="0" i="0" sz="10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b="0" i="0" sz="10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/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0"/>
          <p:cNvSpPr txBox="1"/>
          <p:nvPr>
            <p:ph type="title"/>
          </p:nvPr>
        </p:nvSpPr>
        <p:spPr>
          <a:xfrm>
            <a:off x="457200" y="204787"/>
            <a:ext cx="8215312" cy="846137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3000"/>
              </a:lnSpc>
              <a:spcBef>
                <a:spcPts val="100"/>
              </a:spcBef>
              <a:spcAft>
                <a:spcPts val="10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3" name="Google Shape;53;p10"/>
          <p:cNvSpPr txBox="1"/>
          <p:nvPr>
            <p:ph idx="1" type="body"/>
          </p:nvPr>
        </p:nvSpPr>
        <p:spPr>
          <a:xfrm>
            <a:off x="457200" y="1201737"/>
            <a:ext cx="8215312" cy="29686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600">
            <a:noAutofit/>
          </a:bodyPr>
          <a:lstStyle>
            <a:lvl1pPr indent="-228600" lvl="0" marL="457200" marR="0" rtl="0" algn="l">
              <a:lnSpc>
                <a:spcPct val="93000"/>
              </a:lnSpc>
              <a:spcBef>
                <a:spcPts val="15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93000"/>
              </a:lnSpc>
              <a:spcBef>
                <a:spcPts val="12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93000"/>
              </a:lnSpc>
              <a:spcBef>
                <a:spcPts val="9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93000"/>
              </a:lnSpc>
              <a:spcBef>
                <a:spcPts val="60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93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28600" lvl="5" marL="2743200" marR="0" rtl="0" algn="l">
              <a:lnSpc>
                <a:spcPct val="93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28600" lvl="6" marL="3200400" marR="0" rtl="0" algn="l">
              <a:lnSpc>
                <a:spcPct val="93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28600" lvl="7" marL="3657600" marR="0" rtl="0" algn="l">
              <a:lnSpc>
                <a:spcPct val="93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28600" lvl="8" marL="4114800" marR="0" rtl="0" algn="l">
              <a:lnSpc>
                <a:spcPct val="93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/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1"/>
          <p:cNvSpPr txBox="1"/>
          <p:nvPr>
            <p:ph type="title"/>
          </p:nvPr>
        </p:nvSpPr>
        <p:spPr>
          <a:xfrm>
            <a:off x="457200" y="204787"/>
            <a:ext cx="8221662" cy="852487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3000"/>
              </a:lnSpc>
              <a:spcBef>
                <a:spcPts val="100"/>
              </a:spcBef>
              <a:spcAft>
                <a:spcPts val="0"/>
              </a:spcAft>
              <a:buSzPts val="1400"/>
              <a:buNone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3000"/>
              </a:lnSpc>
              <a:spcBef>
                <a:spcPts val="100"/>
              </a:spcBef>
              <a:spcAft>
                <a:spcPts val="100"/>
              </a:spcAft>
              <a:buSzPts val="1400"/>
              <a:buNone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6" name="Google Shape;56;p11"/>
          <p:cNvSpPr txBox="1"/>
          <p:nvPr>
            <p:ph idx="1" type="body"/>
          </p:nvPr>
        </p:nvSpPr>
        <p:spPr>
          <a:xfrm>
            <a:off x="457200" y="1203325"/>
            <a:ext cx="8221662" cy="297656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marR="0" rtl="0" algn="l">
              <a:lnSpc>
                <a:spcPct val="93000"/>
              </a:lnSpc>
              <a:spcBef>
                <a:spcPts val="1100"/>
              </a:spcBef>
              <a:spcAft>
                <a:spcPts val="0"/>
              </a:spcAft>
              <a:buSzPts val="1400"/>
              <a:buNone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93000"/>
              </a:lnSpc>
              <a:spcBef>
                <a:spcPts val="900"/>
              </a:spcBef>
              <a:spcAft>
                <a:spcPts val="0"/>
              </a:spcAft>
              <a:buSzPts val="1400"/>
              <a:buNone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93000"/>
              </a:lnSpc>
              <a:spcBef>
                <a:spcPts val="700"/>
              </a:spcBef>
              <a:spcAft>
                <a:spcPts val="0"/>
              </a:spcAft>
              <a:buSzPts val="1400"/>
              <a:buNone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93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93000"/>
              </a:lnSpc>
              <a:spcBef>
                <a:spcPts val="200"/>
              </a:spcBef>
              <a:spcAft>
                <a:spcPts val="0"/>
              </a:spcAft>
              <a:buSzPts val="1400"/>
              <a:buNone/>
              <a:defRPr b="0" i="0" sz="15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28600" lvl="5" marL="2743200" marR="0" rtl="0" algn="l">
              <a:lnSpc>
                <a:spcPct val="93000"/>
              </a:lnSpc>
              <a:spcBef>
                <a:spcPts val="200"/>
              </a:spcBef>
              <a:spcAft>
                <a:spcPts val="0"/>
              </a:spcAft>
              <a:buSzPts val="1400"/>
              <a:buNone/>
              <a:defRPr b="0" i="0" sz="15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28600" lvl="6" marL="3200400" marR="0" rtl="0" algn="l">
              <a:lnSpc>
                <a:spcPct val="93000"/>
              </a:lnSpc>
              <a:spcBef>
                <a:spcPts val="200"/>
              </a:spcBef>
              <a:spcAft>
                <a:spcPts val="0"/>
              </a:spcAft>
              <a:buSzPts val="1400"/>
              <a:buNone/>
              <a:defRPr b="0" i="0" sz="15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28600" lvl="7" marL="3657600" marR="0" rtl="0" algn="l">
              <a:lnSpc>
                <a:spcPct val="93000"/>
              </a:lnSpc>
              <a:spcBef>
                <a:spcPts val="200"/>
              </a:spcBef>
              <a:spcAft>
                <a:spcPts val="0"/>
              </a:spcAft>
              <a:buSzPts val="1400"/>
              <a:buNone/>
              <a:defRPr b="0" i="0" sz="15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28600" lvl="8" marL="4114800" marR="0" rtl="0" algn="l">
              <a:lnSpc>
                <a:spcPct val="93000"/>
              </a:lnSpc>
              <a:spcBef>
                <a:spcPts val="200"/>
              </a:spcBef>
              <a:spcAft>
                <a:spcPts val="0"/>
              </a:spcAft>
              <a:buSzPts val="1400"/>
              <a:buNone/>
              <a:defRPr b="0" i="0" sz="15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/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2"/>
          <p:cNvSpPr/>
          <p:nvPr/>
        </p:nvSpPr>
        <p:spPr>
          <a:xfrm>
            <a:off x="3033712" y="274637"/>
            <a:ext cx="5797550" cy="5730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" name="Google Shape;62;p12"/>
          <p:cNvSpPr/>
          <p:nvPr/>
        </p:nvSpPr>
        <p:spPr>
          <a:xfrm>
            <a:off x="311150" y="1428750"/>
            <a:ext cx="8520112" cy="3140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" name="Google Shape;63;p12"/>
          <p:cNvSpPr txBox="1"/>
          <p:nvPr>
            <p:ph idx="4294967295" type="title"/>
          </p:nvPr>
        </p:nvSpPr>
        <p:spPr>
          <a:xfrm>
            <a:off x="2060575" y="2813050"/>
            <a:ext cx="5788025" cy="7778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Times New Roman"/>
              <a:buNone/>
            </a:pPr>
            <a:r>
              <a:rPr b="0" i="0" lang="en-US" sz="28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Nome do Autor1, Nome do Autor2,</a:t>
            </a:r>
            <a:br>
              <a:rPr b="0" i="0" lang="en-US" sz="28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0" i="0" lang="en-US" sz="28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Nome do Autor3, Nome do Autor4</a:t>
            </a:r>
            <a:endParaRPr/>
          </a:p>
        </p:txBody>
      </p:sp>
      <p:sp>
        <p:nvSpPr>
          <p:cNvPr id="64" name="Google Shape;64;p12"/>
          <p:cNvSpPr txBox="1"/>
          <p:nvPr>
            <p:ph idx="4294967295" type="body"/>
          </p:nvPr>
        </p:nvSpPr>
        <p:spPr>
          <a:xfrm>
            <a:off x="1619250" y="1427162"/>
            <a:ext cx="6300787" cy="1265237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Times New Roman"/>
              <a:buNone/>
            </a:pPr>
            <a:r>
              <a:rPr b="0" i="0" lang="en-US" sz="36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TITULO DO TRABALHO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Times New Roman"/>
              <a:buNone/>
            </a:pPr>
            <a:r>
              <a:rPr b="0" i="0" lang="en-US" sz="36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SER APRESENTADO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3"/>
          <p:cNvSpPr/>
          <p:nvPr/>
        </p:nvSpPr>
        <p:spPr>
          <a:xfrm>
            <a:off x="311150" y="1133475"/>
            <a:ext cx="8520112" cy="34321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0" name="Google Shape;70;p13"/>
          <p:cNvSpPr/>
          <p:nvPr/>
        </p:nvSpPr>
        <p:spPr>
          <a:xfrm>
            <a:off x="311150" y="320675"/>
            <a:ext cx="7446962" cy="5730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1" name="Google Shape;71;p13"/>
          <p:cNvSpPr txBox="1"/>
          <p:nvPr/>
        </p:nvSpPr>
        <p:spPr>
          <a:xfrm>
            <a:off x="539750" y="1035050"/>
            <a:ext cx="7920037" cy="3398837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Times New Roman"/>
              <a:buNone/>
            </a:pPr>
            <a:r>
              <a:rPr b="0" i="0" lang="en-US" sz="2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 apresentações do 1</a:t>
            </a:r>
            <a:r>
              <a:rPr lang="en-US" sz="2400">
                <a:latin typeface="Times New Roman"/>
                <a:ea typeface="Times New Roman"/>
                <a:cs typeface="Times New Roman"/>
                <a:sym typeface="Times New Roman"/>
              </a:rPr>
              <a:t>5</a:t>
            </a:r>
            <a:r>
              <a:rPr b="0" i="0" lang="en-US" sz="2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º Mercofrio devem usar este template de slides.</a:t>
            </a:r>
            <a:endParaRPr sz="2400"/>
          </a:p>
          <a:p>
            <a:pPr indent="0" lvl="0" marL="0" marR="0" rtl="0" algn="l">
              <a:lnSpc>
                <a:spcPct val="93000"/>
              </a:lnSpc>
              <a:spcBef>
                <a:spcPts val="2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40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93000"/>
              </a:lnSpc>
              <a:spcBef>
                <a:spcPts val="2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Times New Roman"/>
              <a:buNone/>
            </a:pPr>
            <a:r>
              <a:rPr b="0" i="0" lang="en-US" sz="2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apresentação inicia com o slide anterior (número 1), contendo o título do trabalho, o(s) autor(es) e filiação/qualificação do(s) autor(es).</a:t>
            </a:r>
            <a:endParaRPr sz="2400"/>
          </a:p>
          <a:p>
            <a:pPr indent="0" lvl="0" marL="0" marR="0" rtl="0" algn="l">
              <a:lnSpc>
                <a:spcPct val="93000"/>
              </a:lnSpc>
              <a:spcBef>
                <a:spcPts val="2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40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93000"/>
              </a:lnSpc>
              <a:spcBef>
                <a:spcPts val="2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Times New Roman"/>
              <a:buNone/>
            </a:pPr>
            <a:r>
              <a:rPr b="0" i="0" lang="en-US" sz="2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Este é o slide de desenvolvimento do trabalho. Utilizar até um máximo de 16 slides deste tipo, que junto com os slides de abertura e fechamento resulta em 18 slides.</a:t>
            </a:r>
            <a:endParaRPr sz="24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4"/>
          <p:cNvSpPr/>
          <p:nvPr/>
        </p:nvSpPr>
        <p:spPr>
          <a:xfrm>
            <a:off x="311150" y="1133475"/>
            <a:ext cx="8520112" cy="34321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7" name="Google Shape;77;p14"/>
          <p:cNvSpPr/>
          <p:nvPr/>
        </p:nvSpPr>
        <p:spPr>
          <a:xfrm>
            <a:off x="311150" y="320675"/>
            <a:ext cx="7446962" cy="5730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8" name="Google Shape;78;p14"/>
          <p:cNvSpPr txBox="1"/>
          <p:nvPr/>
        </p:nvSpPr>
        <p:spPr>
          <a:xfrm>
            <a:off x="571500" y="1625600"/>
            <a:ext cx="8075612" cy="192405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Times New Roman"/>
              <a:buNone/>
            </a:pPr>
            <a:r>
              <a:rPr b="0" i="0" lang="en-US" sz="2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Os textos devem usar a letra Times New Roman.</a:t>
            </a:r>
            <a:endParaRPr sz="2400"/>
          </a:p>
          <a:p>
            <a:pPr indent="0" lvl="0" marL="0" marR="0" rtl="0" algn="l">
              <a:lnSpc>
                <a:spcPct val="93000"/>
              </a:lnSpc>
              <a:spcBef>
                <a:spcPts val="2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40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93000"/>
              </a:lnSpc>
              <a:spcBef>
                <a:spcPts val="2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Times New Roman"/>
              <a:buNone/>
            </a:pPr>
            <a:r>
              <a:rPr b="0" i="0" lang="en-US" sz="2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Os títulos devem ter o tamanho das letras entre 30 e 38.</a:t>
            </a:r>
            <a:endParaRPr sz="2400"/>
          </a:p>
          <a:p>
            <a:pPr indent="0" lvl="0" marL="0" marR="0" rtl="0" algn="l">
              <a:lnSpc>
                <a:spcPct val="93000"/>
              </a:lnSpc>
              <a:spcBef>
                <a:spcPts val="2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40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93000"/>
              </a:lnSpc>
              <a:spcBef>
                <a:spcPts val="2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Times New Roman"/>
              <a:buNone/>
            </a:pPr>
            <a:r>
              <a:rPr b="0" i="0" lang="en-US" sz="2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Os textos devem ter o tamanho das letras entre 20 e 28.</a:t>
            </a:r>
            <a:endParaRPr sz="2400"/>
          </a:p>
          <a:p>
            <a:pPr indent="0" lvl="0" marL="0" marR="0" rtl="0" algn="l">
              <a:lnSpc>
                <a:spcPct val="93000"/>
              </a:lnSpc>
              <a:spcBef>
                <a:spcPts val="200"/>
              </a:spcBef>
              <a:spcAft>
                <a:spcPts val="0"/>
              </a:spcAft>
              <a:buNone/>
            </a:pPr>
            <a:r>
              <a:t/>
            </a:r>
            <a:endParaRPr b="0" i="0" sz="2400" u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5"/>
          <p:cNvSpPr/>
          <p:nvPr/>
        </p:nvSpPr>
        <p:spPr>
          <a:xfrm>
            <a:off x="311150" y="1133475"/>
            <a:ext cx="8520112" cy="34321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4" name="Google Shape;84;p15"/>
          <p:cNvSpPr/>
          <p:nvPr/>
        </p:nvSpPr>
        <p:spPr>
          <a:xfrm>
            <a:off x="311150" y="320675"/>
            <a:ext cx="7446962" cy="5730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5" name="Google Shape;85;p15"/>
          <p:cNvSpPr txBox="1"/>
          <p:nvPr/>
        </p:nvSpPr>
        <p:spPr>
          <a:xfrm>
            <a:off x="539750" y="725487"/>
            <a:ext cx="8291512" cy="4022725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Times New Roman"/>
              <a:buNone/>
            </a:pPr>
            <a:r>
              <a:rPr b="0" i="0" lang="en-US" sz="2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Deverá ser mantida a numeração dos slides no canto inferior direito, conforme abaixo.</a:t>
            </a:r>
            <a:endParaRPr sz="1000"/>
          </a:p>
          <a:p>
            <a:pPr indent="0" lvl="0" marL="0" marR="0" rtl="0" algn="l">
              <a:lnSpc>
                <a:spcPct val="93000"/>
              </a:lnSpc>
              <a:spcBef>
                <a:spcPts val="2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40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93000"/>
              </a:lnSpc>
              <a:spcBef>
                <a:spcPts val="2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Times New Roman"/>
              <a:buNone/>
            </a:pPr>
            <a:r>
              <a:rPr b="0" i="0" lang="en-US" sz="2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 tempo para apresentação é de 15 minutos, mais 5 minutos para perguntas e respostas.</a:t>
            </a:r>
            <a:endParaRPr sz="1000"/>
          </a:p>
          <a:p>
            <a:pPr indent="0" lvl="0" marL="0" marR="0" rtl="0" algn="l">
              <a:lnSpc>
                <a:spcPct val="93000"/>
              </a:lnSpc>
              <a:spcBef>
                <a:spcPts val="2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40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93000"/>
              </a:lnSpc>
              <a:spcBef>
                <a:spcPts val="2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Times New Roman"/>
              <a:buNone/>
            </a:pPr>
            <a:r>
              <a:rPr b="0" i="0" lang="en-US" sz="2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 coordenador da sessão deverá interromper a apresentação aos 20 minutos previstos.</a:t>
            </a:r>
            <a:endParaRPr sz="1000"/>
          </a:p>
          <a:p>
            <a:pPr indent="0" lvl="0" marL="0" marR="0" rtl="0" algn="l">
              <a:lnSpc>
                <a:spcPct val="93000"/>
              </a:lnSpc>
              <a:spcBef>
                <a:spcPts val="2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40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93000"/>
              </a:lnSpc>
              <a:spcBef>
                <a:spcPts val="2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Times New Roman"/>
              <a:buNone/>
            </a:pPr>
            <a:r>
              <a:rPr b="0" i="0" lang="en-US" sz="2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 último slide, de encerramento e abertura das perguntas, deve ser semelhante ao primeiro slide, conforme a seguir.</a:t>
            </a:r>
            <a:endParaRPr sz="10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6"/>
          <p:cNvSpPr/>
          <p:nvPr/>
        </p:nvSpPr>
        <p:spPr>
          <a:xfrm>
            <a:off x="311150" y="1133475"/>
            <a:ext cx="8520112" cy="34321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1" name="Google Shape;91;p16"/>
          <p:cNvSpPr/>
          <p:nvPr/>
        </p:nvSpPr>
        <p:spPr>
          <a:xfrm>
            <a:off x="311150" y="320675"/>
            <a:ext cx="7446962" cy="5730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2" name="Google Shape;92;p16"/>
          <p:cNvSpPr txBox="1"/>
          <p:nvPr>
            <p:ph idx="4294967295" type="title"/>
          </p:nvPr>
        </p:nvSpPr>
        <p:spPr>
          <a:xfrm>
            <a:off x="850900" y="1211262"/>
            <a:ext cx="7437437" cy="960437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Times New Roman"/>
              <a:buNone/>
            </a:pPr>
            <a:r>
              <a:rPr b="0" i="0" lang="en-US" sz="36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TITULO DO TRABALHO</a:t>
            </a:r>
            <a:br>
              <a:rPr b="0" i="0" lang="en-US" sz="36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0" i="0" lang="en-US" sz="36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APRESENTADO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POI_THEME_TEMPLATE_DESIGN">
  <a:themeElements>
    <a:clrScheme name="POI_THEME_TEMPLATE_DESIGN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CC99"/>
      </a:accent4>
      <a:accent5>
        <a:srgbClr val="3333CC"/>
      </a:accent5>
      <a:accent6>
        <a:srgbClr val="FFFFFF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POI_THEME_TEMPLATE_DESIGN">
  <a:themeElements>
    <a:clrScheme name="POI_THEME_TEMPLATE_DESIGN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CC99"/>
      </a:accent4>
      <a:accent5>
        <a:srgbClr val="3333CC"/>
      </a:accent5>
      <a:accent6>
        <a:srgbClr val="FFFFFF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POI_THEME_TEMPLATE_DESIGN">
  <a:themeElements>
    <a:clrScheme name="POI_THEME_TEMPLATE_DESIGN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CC99"/>
      </a:accent4>
      <a:accent5>
        <a:srgbClr val="3333CC"/>
      </a:accent5>
      <a:accent6>
        <a:srgbClr val="FFFFFF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xmlns:r="http://schemas.openxmlformats.org/officeDocument/2006/relationships" name="POI_THEME_TEMPLATE_DESIGN">
  <a:themeElements>
    <a:clrScheme name="POI_THEME_TEMPLATE_DESIGN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CC99"/>
      </a:accent4>
      <a:accent5>
        <a:srgbClr val="3333CC"/>
      </a:accent5>
      <a:accent6>
        <a:srgbClr val="FFFFFF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6.xml><?xml version="1.0" encoding="utf-8"?>
<a:theme xmlns:a="http://schemas.openxmlformats.org/drawingml/2006/main" xmlns:r="http://schemas.openxmlformats.org/officeDocument/2006/relationships" name="POI_THEME_TEMPLATE_DESIGN">
  <a:themeElements>
    <a:clrScheme name="POI_THEME_TEMPLATE_DESIGN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CC99"/>
      </a:accent4>
      <a:accent5>
        <a:srgbClr val="3333CC"/>
      </a:accent5>
      <a:accent6>
        <a:srgbClr val="FFFFFF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7.xml><?xml version="1.0" encoding="utf-8"?>
<a:theme xmlns:a="http://schemas.openxmlformats.org/drawingml/2006/main" xmlns:r="http://schemas.openxmlformats.org/officeDocument/2006/relationships" name="POI_THEME_TEMPLATE_DESIGN">
  <a:themeElements>
    <a:clrScheme name="POI_THEME_TEMPLATE_DESIGN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CC99"/>
      </a:accent4>
      <a:accent5>
        <a:srgbClr val="3333CC"/>
      </a:accent5>
      <a:accent6>
        <a:srgbClr val="FFFFFF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8.xml><?xml version="1.0" encoding="utf-8"?>
<a:theme xmlns:a="http://schemas.openxmlformats.org/drawingml/2006/main" xmlns:r="http://schemas.openxmlformats.org/officeDocument/2006/relationships" name="POI_THEME_TEMPLATE_DESIGN">
  <a:themeElements>
    <a:clrScheme name="POI_THEME_TEMPLATE_DESIGN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CC99"/>
      </a:accent4>
      <a:accent5>
        <a:srgbClr val="3333CC"/>
      </a:accent5>
      <a:accent6>
        <a:srgbClr val="FFFFFF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